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7" r:id="rId2"/>
    <p:sldId id="268" r:id="rId3"/>
    <p:sldId id="269" r:id="rId4"/>
    <p:sldId id="270" r:id="rId5"/>
    <p:sldId id="271" r:id="rId6"/>
    <p:sldId id="272" r:id="rId7"/>
    <p:sldId id="256" r:id="rId8"/>
    <p:sldId id="257" r:id="rId9"/>
    <p:sldId id="258" r:id="rId10"/>
    <p:sldId id="259" r:id="rId11"/>
    <p:sldId id="261" r:id="rId12"/>
    <p:sldId id="262" r:id="rId13"/>
    <p:sldId id="263" r:id="rId14"/>
    <p:sldId id="264" r:id="rId15"/>
    <p:sldId id="265" r:id="rId16"/>
    <p:sldId id="260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6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C8351-BE84-6C46-85E9-966FE7A92359}" type="datetimeFigureOut">
              <a:rPr lang="en-US" smtClean="0"/>
              <a:t>3/14/22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D3475-C7BF-E242-BDB9-9F9A694DE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14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D3475-C7BF-E242-BDB9-9F9A694DE8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53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9D3475-C7BF-E242-BDB9-9F9A694DE8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84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1C918-AA97-304A-AF24-991794BE6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73A45-9B85-294A-9CF1-9FD7494E3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51263-FB9E-DC4A-A10F-0A0925370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10BE-71C8-9C4A-B684-C6F0099CFE57}" type="datetimeFigureOut">
              <a:rPr lang="en-US" smtClean="0"/>
              <a:t>3/14/22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D6C36-C741-254E-9FD1-486D1C878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11719-6F70-E64B-A8D4-3216E9AE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CEA29-F3E8-F44E-A1D1-E4E9181C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47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4C6F-99FC-D74A-B52A-3C309264B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3CEC4-2C0C-4F4E-A2A0-B9F4FC635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203C3-0EEB-BC4B-99AE-6E461F28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10BE-71C8-9C4A-B684-C6F0099CFE57}" type="datetimeFigureOut">
              <a:rPr lang="en-US" smtClean="0"/>
              <a:t>3/14/22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BD812-E8C9-6E4A-B64E-24E419E3C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86644-4A30-D04E-9FFF-D20E67B6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CEA29-F3E8-F44E-A1D1-E4E9181C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04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D2FBCE-4575-6E4E-9D60-37C4E5978D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AAC8AA-4F37-994E-A321-7A1AA5E80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25FC2-1F65-4545-A6C7-38C6C30A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10BE-71C8-9C4A-B684-C6F0099CFE57}" type="datetimeFigureOut">
              <a:rPr lang="en-US" smtClean="0"/>
              <a:t>3/14/22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0E83A-D358-5246-AC26-DBB1D64F7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C7FF4-6B51-284F-B11F-E62647A8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CEA29-F3E8-F44E-A1D1-E4E9181C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06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1169C-AA19-714E-A180-4CE62546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EB95F-5971-F64C-A4DE-C98DB9180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EC9B9-187C-B843-AC03-006A2925D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10BE-71C8-9C4A-B684-C6F0099CFE57}" type="datetimeFigureOut">
              <a:rPr lang="en-US" smtClean="0"/>
              <a:t>3/14/22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5C02D-663E-CB40-8607-BFB5C4EEA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CE95E-C0B0-A64C-8681-BEA4E5940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CEA29-F3E8-F44E-A1D1-E4E9181C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46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A8A8-D04B-2B46-9AA1-8A19AFB9B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7C266-919C-C044-AE0F-93F77A36D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3E8F8-E6AA-CE44-9188-585002CB6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10BE-71C8-9C4A-B684-C6F0099CFE57}" type="datetimeFigureOut">
              <a:rPr lang="en-US" smtClean="0"/>
              <a:t>3/14/22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04AE1-15C5-614C-82F2-81E35A40A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00179-3F8F-6E4E-8899-0B51162BC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CEA29-F3E8-F44E-A1D1-E4E9181C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2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7020-D8BF-C240-8E2F-CDF3EB7B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0515E-6DAF-7C4A-8C14-B44760ADAF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7DC190-B8A5-9540-B2B5-B25EFE966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73903-67BE-FC4C-AEAE-84FE06DE2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10BE-71C8-9C4A-B684-C6F0099CFE57}" type="datetimeFigureOut">
              <a:rPr lang="en-US" smtClean="0"/>
              <a:t>3/14/22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79084-9060-484E-B301-EDFEDA3E7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D4A0D-419D-F541-BA75-4FF2A501F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CEA29-F3E8-F44E-A1D1-E4E9181C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1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7E28A-A44C-DA45-9EA2-ABF670C3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0DB6C-D08C-D547-BF42-B9E620280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90430-A760-2B42-B510-FB9CC2D7E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D95C00-9EB9-B943-AA6F-7CE25A513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232F5-8324-2140-B856-BEF572DA05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DFCDD4-1AA6-214E-8BED-68E274CA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10BE-71C8-9C4A-B684-C6F0099CFE57}" type="datetimeFigureOut">
              <a:rPr lang="en-US" smtClean="0"/>
              <a:t>3/14/22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4EED1F-DB19-C940-B20B-BCDDDBAFB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BC8BB8-56F7-E14F-B9C3-31E4EF0A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CEA29-F3E8-F44E-A1D1-E4E9181C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52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56CC1-C997-1B49-887F-0282DD366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6B99DE-E506-5B41-97F0-2C98C2C21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10BE-71C8-9C4A-B684-C6F0099CFE57}" type="datetimeFigureOut">
              <a:rPr lang="en-US" smtClean="0"/>
              <a:t>3/14/22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B5232-3A19-8646-BB4E-D95903F75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891CA-CCF4-A946-81EF-D5A3592E6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CEA29-F3E8-F44E-A1D1-E4E9181C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47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C7FB9-4E3A-AD49-96BA-C14AA2E1C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10BE-71C8-9C4A-B684-C6F0099CFE57}" type="datetimeFigureOut">
              <a:rPr lang="en-US" smtClean="0"/>
              <a:t>3/14/22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B4B43F-3A65-374C-83D8-F948EB95D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25F83-D062-F245-A755-1372436D0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CEA29-F3E8-F44E-A1D1-E4E9181C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8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F856-C683-1446-9F75-B0D666124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DA97E-C343-8946-9D5F-B577A26E7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BF595-498B-C741-A9BB-E7EA1AD1E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0A40B6-9FD5-A642-82F4-B5591E9BD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10BE-71C8-9C4A-B684-C6F0099CFE57}" type="datetimeFigureOut">
              <a:rPr lang="en-US" smtClean="0"/>
              <a:t>3/14/22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A4C69-DD0A-674D-8A32-52002B041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89645-90B3-104D-B736-53E790C9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CEA29-F3E8-F44E-A1D1-E4E9181C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89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53784-46F3-BF44-BDC7-E93EE89B3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2FFB0-EB19-5142-909F-E40B24A6A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1316C-4766-5844-8229-8A6CB8956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CC47F8-BD02-3D43-8D14-0107B02C6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10BE-71C8-9C4A-B684-C6F0099CFE57}" type="datetimeFigureOut">
              <a:rPr lang="en-US" smtClean="0"/>
              <a:t>3/14/22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4A1D6-CEAA-8A4E-B892-7F87FD737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5A129-0DCA-0A40-A044-04E4CD867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CEA29-F3E8-F44E-A1D1-E4E9181C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5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2EEECB-3AB7-C049-BCF8-CAA89E3C2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64802-33AC-9849-BA52-50C4769BB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82A56-7B2B-604E-9134-6A77512648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010BE-71C8-9C4A-B684-C6F0099CFE57}" type="datetimeFigureOut">
              <a:rPr lang="en-US" smtClean="0"/>
              <a:t>3/14/22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2DDD7-ADC4-824D-91BE-4942907FC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FFCE3-6F5F-9B40-BB64-7EE0D0F02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CEA29-F3E8-F44E-A1D1-E4E9181CA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3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35455-2A79-8042-9334-84BA05B75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Batch Normalization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AAC07-43A8-1645-A985-76CB20293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err="1"/>
              <a:t>Ioffe</a:t>
            </a:r>
            <a:r>
              <a:rPr lang="en-IN" dirty="0"/>
              <a:t>, S., &amp; </a:t>
            </a:r>
            <a:r>
              <a:rPr lang="en-IN" dirty="0" err="1"/>
              <a:t>Szegedy</a:t>
            </a:r>
            <a:r>
              <a:rPr lang="en-IN" dirty="0"/>
              <a:t>, C. (2015, June). Batch Normalization: Accelerating</a:t>
            </a:r>
          </a:p>
          <a:p>
            <a:pPr marL="0" indent="0">
              <a:buNone/>
            </a:pPr>
            <a:r>
              <a:rPr lang="en-IN" dirty="0"/>
              <a:t>Deep Network Training by Reducing Internal Covariate Shift. In</a:t>
            </a:r>
          </a:p>
          <a:p>
            <a:pPr marL="0" indent="0">
              <a:buNone/>
            </a:pPr>
            <a:r>
              <a:rPr lang="en-IN" dirty="0"/>
              <a:t>International Conference on Machine Learning (pp. 448-456). http://</a:t>
            </a:r>
            <a:r>
              <a:rPr lang="en-IN" dirty="0" err="1"/>
              <a:t>proceedings.mlr.press</a:t>
            </a:r>
            <a:r>
              <a:rPr lang="en-IN" dirty="0"/>
              <a:t>/v37/ioffe15.html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348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F504-BE7C-8D4C-AE17-D9954593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638DF4-093F-214C-9E8A-7BB2E2F39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53" y="1690688"/>
            <a:ext cx="10515600" cy="499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8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F504-BE7C-8D4C-AE17-D9954593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E3F320-32D5-3B4B-ABC9-72FD91C83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37" y="1690688"/>
            <a:ext cx="10774017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67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F504-BE7C-8D4C-AE17-D9954593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Objective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8BC6D-D8FA-6146-BF6D-0238C1771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2152"/>
            <a:ext cx="12192000" cy="73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B0D5-50AC-6844-A881-E47EDB02A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Objective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00B119-BDA5-E34E-A271-E31E88642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488"/>
          <a:stretch/>
        </p:blipFill>
        <p:spPr>
          <a:xfrm>
            <a:off x="838200" y="1780674"/>
            <a:ext cx="10515599" cy="471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7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B0D5-50AC-6844-A881-E47EDB02A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Objective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0E78F-04A0-E941-93FE-98A84480A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69905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41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FD930D-F362-2F40-B1DA-9EF3AD56D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53" y="120316"/>
            <a:ext cx="11081083" cy="652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78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6BDEE-5E5E-2E45-9DEB-D1F66298B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Convergence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D75D6-E085-0D4E-AA3D-FD73257FD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1915"/>
            <a:ext cx="11353800" cy="440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04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B2274A-20B1-4F48-A1D2-39B7AF95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19" y="222584"/>
            <a:ext cx="10053961" cy="641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80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35455-2A79-8042-9334-84BA05B75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Batch Normalization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AAC07-43A8-1645-A985-76CB20293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Normalization of inputs for hidden layers</a:t>
            </a:r>
          </a:p>
          <a:p>
            <a:r>
              <a:rPr lang="en-IN" dirty="0"/>
              <a:t>Helps with exploding/vanishing gradient problems</a:t>
            </a:r>
          </a:p>
          <a:p>
            <a:r>
              <a:rPr lang="en-IN" dirty="0"/>
              <a:t>Can increase training stability and convergence rate</a:t>
            </a:r>
          </a:p>
          <a:p>
            <a:r>
              <a:rPr lang="en-IN" dirty="0"/>
              <a:t>Can be understood as additional normalization layers (with additional parameters)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58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77F9E-B06A-A947-8B6B-23EAF114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Batch Normalization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4A0BEA-8C95-BB42-B7C3-B0765AEFC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6163" y="1481959"/>
            <a:ext cx="8859674" cy="51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67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23112A-A915-364F-A75B-AA767EBB9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38" y="258185"/>
            <a:ext cx="10515600" cy="2619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EC8705-181B-AB42-8F26-C43D74356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40" y="2700915"/>
            <a:ext cx="53213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31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D88E5-AF11-E347-999D-946BEB9C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BatchNorm</a:t>
            </a:r>
            <a:r>
              <a:rPr lang="en-IN" dirty="0"/>
              <a:t> Step 1: Normalize Net Inputs</a:t>
            </a:r>
            <a:br>
              <a:rPr lang="en-IN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FF5F8C-7814-A045-AFF5-40903AA09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0300" y="1867694"/>
            <a:ext cx="4851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96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3CD6D-14D8-7D47-8E3B-90EF1DDD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BatchNorm</a:t>
            </a:r>
            <a:r>
              <a:rPr lang="en-IN" dirty="0"/>
              <a:t> Step 2: Pre-Activation Scaling</a:t>
            </a:r>
            <a:br>
              <a:rPr lang="en-IN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4F6B85-470A-2342-B9A3-F5316F646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0100" y="2553494"/>
            <a:ext cx="55118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80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A834-0C0A-D343-B18B-1DC838DBEF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Generative Adversarial Nets(GANs)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F31AE-D21E-1341-A47D-FA9BE32387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99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4B79-20B8-5A41-AF67-6B305D9F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Generative Adversarial Nets(GANs)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2A3E3-B6FA-4743-9500-5D1184901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original purpose is to generate new data  Classically for generating new images, but applicable to wide range of domains</a:t>
            </a:r>
          </a:p>
          <a:p>
            <a:r>
              <a:rPr lang="en-IN" dirty="0"/>
              <a:t>Learns the training set distribution and can generate new images that have never been seen before</a:t>
            </a:r>
          </a:p>
          <a:p>
            <a:r>
              <a:rPr lang="en-IN" dirty="0"/>
              <a:t>In contrast to e.g., autoregressive models or RNNs (generating one word at a time), GANs generate the whole output all at once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151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F504-BE7C-8D4C-AE17-D9954593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10682-66FD-474C-9CDC-E1521509A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936" y="1690688"/>
            <a:ext cx="7454213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64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196</Words>
  <Application>Microsoft Macintosh PowerPoint</Application>
  <PresentationFormat>Widescreen</PresentationFormat>
  <Paragraphs>26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Batch Normalization </vt:lpstr>
      <vt:lpstr>Batch Normalization </vt:lpstr>
      <vt:lpstr>Batch Normalization</vt:lpstr>
      <vt:lpstr>PowerPoint Presentation</vt:lpstr>
      <vt:lpstr>BatchNorm Step 1: Normalize Net Inputs </vt:lpstr>
      <vt:lpstr>BatchNorm Step 2: Pre-Activation Scaling </vt:lpstr>
      <vt:lpstr>Generative Adversarial Nets(GANs)</vt:lpstr>
      <vt:lpstr>Generative Adversarial Nets(GANs) </vt:lpstr>
      <vt:lpstr>GANs</vt:lpstr>
      <vt:lpstr>GANs</vt:lpstr>
      <vt:lpstr>GANs</vt:lpstr>
      <vt:lpstr>GANs Objective</vt:lpstr>
      <vt:lpstr>GANs Objective</vt:lpstr>
      <vt:lpstr>GANs Objective</vt:lpstr>
      <vt:lpstr>PowerPoint Presentation</vt:lpstr>
      <vt:lpstr>GAN Convergence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Nets(GANs)</dc:title>
  <dc:creator>Hukam Singh Rana</dc:creator>
  <cp:lastModifiedBy>Hukam Singh Rana</cp:lastModifiedBy>
  <cp:revision>4</cp:revision>
  <dcterms:created xsi:type="dcterms:W3CDTF">2021-03-31T04:24:17Z</dcterms:created>
  <dcterms:modified xsi:type="dcterms:W3CDTF">2022-03-15T03:32:11Z</dcterms:modified>
</cp:coreProperties>
</file>